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6" r:id="rId14"/>
    <p:sldId id="275" r:id="rId15"/>
    <p:sldId id="277" r:id="rId16"/>
    <p:sldId id="278" r:id="rId17"/>
    <p:sldId id="274" r:id="rId18"/>
    <p:sldId id="283" r:id="rId19"/>
    <p:sldId id="279" r:id="rId20"/>
    <p:sldId id="281" r:id="rId21"/>
    <p:sldId id="284" r:id="rId22"/>
    <p:sldId id="285" r:id="rId23"/>
    <p:sldId id="282" r:id="rId24"/>
    <p:sldId id="280" r:id="rId25"/>
    <p:sldId id="288" r:id="rId26"/>
    <p:sldId id="294" r:id="rId27"/>
    <p:sldId id="290" r:id="rId28"/>
    <p:sldId id="289" r:id="rId29"/>
    <p:sldId id="291" r:id="rId30"/>
    <p:sldId id="29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2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84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jetbrains.com/help/clion/unit-testing-tutorial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blob/master/README.md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C++ safe-pointers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Understood how database indexing is implemented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what “design pattern” is</a:t>
            </a:r>
          </a:p>
          <a:p>
            <a:pPr lvl="1"/>
            <a:r>
              <a:rPr lang="en-US" dirty="0"/>
              <a:t>Known how to apply Test Driven Development</a:t>
            </a:r>
          </a:p>
          <a:p>
            <a:pPr lvl="1"/>
            <a:r>
              <a:rPr lang="en-US" dirty="0"/>
              <a:t>Implemented your own class scheduling sorting algorithm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57" y="699723"/>
            <a:ext cx="2360129" cy="1327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699421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775370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894131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4842010" y="4932258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2010" y="3928172"/>
            <a:ext cx="2254996" cy="1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5CC6D6-981E-BA4A-8534-EA479E6DA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variable names: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9866A-E4E9-4D4C-895E-19965A5C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074015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</a:t>
            </a:r>
            <a:r>
              <a:rPr lang="en-US" dirty="0" err="1"/>
              <a:t>Developm</a:t>
            </a:r>
            <a:endParaRPr lang="en-US" dirty="0"/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</a:t>
            </a:r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Former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634D-790A-5D4E-BA95-A198D65B6355}"/>
              </a:ext>
            </a:extLst>
          </p:cNvPr>
          <p:cNvSpPr txBox="1"/>
          <p:nvPr/>
        </p:nvSpPr>
        <p:spPr>
          <a:xfrm rot="20923873">
            <a:off x="2037204" y="5625388"/>
            <a:ext cx="506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This is also how this class is structured! See 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syllabus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1232</Words>
  <Application>Microsoft Macintosh PowerPoint</Application>
  <PresentationFormat>On-screen Show (4:3)</PresentationFormat>
  <Paragraphs>323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Data Structures, Algorithms, and Discrete Mathematics (1)</vt:lpstr>
      <vt:lpstr>Lecturer</vt:lpstr>
      <vt:lpstr>Here’s a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Expectation Highlights</vt:lpstr>
      <vt:lpstr>C++</vt:lpstr>
      <vt:lpstr>Object-Oriented Analysis And Design</vt:lpstr>
      <vt:lpstr>Object-Oriented Analysis And Design</vt:lpstr>
      <vt:lpstr>Object-Oriented Analysis And Design</vt:lpstr>
      <vt:lpstr>Tooling</vt:lpstr>
      <vt:lpstr>Tooling</vt:lpstr>
      <vt:lpstr>Coding</vt:lpstr>
      <vt:lpstr>Coding</vt:lpstr>
      <vt:lpstr>Coding</vt:lpstr>
      <vt:lpstr>Coding</vt:lpstr>
      <vt:lpstr>Coding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67</cp:revision>
  <cp:lastPrinted>2016-02-10T20:19:12Z</cp:lastPrinted>
  <dcterms:created xsi:type="dcterms:W3CDTF">2014-10-14T00:51:43Z</dcterms:created>
  <dcterms:modified xsi:type="dcterms:W3CDTF">2019-09-26T04:37:24Z</dcterms:modified>
</cp:coreProperties>
</file>